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3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276" r:id="rId10"/>
    <p:sldId id="320" r:id="rId11"/>
    <p:sldId id="328" r:id="rId12"/>
    <p:sldId id="327" r:id="rId13"/>
    <p:sldId id="321" r:id="rId14"/>
    <p:sldId id="322" r:id="rId15"/>
    <p:sldId id="300" r:id="rId16"/>
    <p:sldId id="310" r:id="rId17"/>
    <p:sldId id="312" r:id="rId18"/>
    <p:sldId id="311" r:id="rId19"/>
    <p:sldId id="313" r:id="rId20"/>
    <p:sldId id="329" r:id="rId21"/>
    <p:sldId id="302" r:id="rId22"/>
    <p:sldId id="303" r:id="rId23"/>
    <p:sldId id="325" r:id="rId24"/>
    <p:sldId id="316" r:id="rId25"/>
    <p:sldId id="315" r:id="rId26"/>
    <p:sldId id="281" r:id="rId27"/>
    <p:sldId id="284" r:id="rId28"/>
    <p:sldId id="282" r:id="rId29"/>
    <p:sldId id="330" r:id="rId30"/>
    <p:sldId id="275" r:id="rId31"/>
    <p:sldId id="317" r:id="rId32"/>
    <p:sldId id="277" r:id="rId33"/>
    <p:sldId id="295" r:id="rId34"/>
    <p:sldId id="278" r:id="rId35"/>
    <p:sldId id="280" r:id="rId36"/>
    <p:sldId id="288" r:id="rId37"/>
    <p:sldId id="294" r:id="rId38"/>
    <p:sldId id="290" r:id="rId39"/>
    <p:sldId id="289" r:id="rId40"/>
    <p:sldId id="291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 autoAdjust="0"/>
    <p:restoredTop sz="94898"/>
  </p:normalViewPr>
  <p:slideViewPr>
    <p:cSldViewPr snapToGrid="0" snapToObjects="1" showGuides="1">
      <p:cViewPr varScale="1">
        <p:scale>
          <a:sx n="144" d="100"/>
          <a:sy n="144" d="100"/>
        </p:scale>
        <p:origin x="196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jELbKhGkEi0&amp;t=56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2423</TotalTime>
  <Words>1334</Words>
  <Application>Microsoft Macintosh PowerPoint</Application>
  <PresentationFormat>On-screen Show (4:3)</PresentationFormat>
  <Paragraphs>338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Exercise</vt:lpstr>
      <vt:lpstr>Object-Oriented Analysis And Design</vt:lpstr>
      <vt:lpstr>END OF C++ REVIEW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167</cp:revision>
  <cp:lastPrinted>2016-02-10T20:19:12Z</cp:lastPrinted>
  <dcterms:created xsi:type="dcterms:W3CDTF">2014-10-14T00:51:43Z</dcterms:created>
  <dcterms:modified xsi:type="dcterms:W3CDTF">2019-10-01T23:56:38Z</dcterms:modified>
</cp:coreProperties>
</file>